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9"/>
  </p:notesMasterIdLst>
  <p:sldIdLst>
    <p:sldId id="256" r:id="rId2"/>
    <p:sldId id="257" r:id="rId3"/>
    <p:sldId id="374" r:id="rId4"/>
    <p:sldId id="258" r:id="rId5"/>
    <p:sldId id="307" r:id="rId6"/>
    <p:sldId id="308" r:id="rId7"/>
    <p:sldId id="375" r:id="rId8"/>
    <p:sldId id="279" r:id="rId9"/>
    <p:sldId id="280" r:id="rId10"/>
    <p:sldId id="281" r:id="rId11"/>
    <p:sldId id="365" r:id="rId12"/>
    <p:sldId id="368" r:id="rId13"/>
    <p:sldId id="366" r:id="rId14"/>
    <p:sldId id="367" r:id="rId15"/>
    <p:sldId id="370" r:id="rId16"/>
    <p:sldId id="371" r:id="rId17"/>
    <p:sldId id="369" r:id="rId18"/>
    <p:sldId id="316" r:id="rId19"/>
    <p:sldId id="347" r:id="rId20"/>
    <p:sldId id="319" r:id="rId21"/>
    <p:sldId id="298" r:id="rId22"/>
    <p:sldId id="363" r:id="rId23"/>
    <p:sldId id="299" r:id="rId24"/>
    <p:sldId id="291" r:id="rId25"/>
    <p:sldId id="328" r:id="rId26"/>
    <p:sldId id="263" r:id="rId27"/>
    <p:sldId id="265" r:id="rId28"/>
    <p:sldId id="377" r:id="rId29"/>
    <p:sldId id="373" r:id="rId30"/>
    <p:sldId id="378" r:id="rId31"/>
    <p:sldId id="379" r:id="rId32"/>
    <p:sldId id="349" r:id="rId33"/>
    <p:sldId id="372" r:id="rId34"/>
    <p:sldId id="264" r:id="rId35"/>
    <p:sldId id="376" r:id="rId36"/>
    <p:sldId id="322" r:id="rId37"/>
    <p:sldId id="351" r:id="rId38"/>
    <p:sldId id="334" r:id="rId39"/>
    <p:sldId id="341" r:id="rId40"/>
    <p:sldId id="350" r:id="rId41"/>
    <p:sldId id="361" r:id="rId42"/>
    <p:sldId id="355" r:id="rId43"/>
    <p:sldId id="356" r:id="rId44"/>
    <p:sldId id="359" r:id="rId45"/>
    <p:sldId id="360" r:id="rId46"/>
    <p:sldId id="380" r:id="rId47"/>
    <p:sldId id="28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FF9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37" autoAdjust="0"/>
  </p:normalViewPr>
  <p:slideViewPr>
    <p:cSldViewPr>
      <p:cViewPr varScale="1">
        <p:scale>
          <a:sx n="96" d="100"/>
          <a:sy n="96" d="100"/>
        </p:scale>
        <p:origin x="-19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14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РАСХОДЫ 2020 – 22724 тыс.руб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ru-RU" dirty="0">
              <a:solidFill>
                <a:srgbClr val="000000"/>
              </a:solidFill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1">
                  <c:v>областные средства - 6576 тыс. руб.</c:v>
                </c:pt>
                <c:pt idx="2">
                  <c:v>районные средства - 363 тыс. руб.</c:v>
                </c:pt>
                <c:pt idx="3">
                  <c:v>собственные средства - 15785 тыс. 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6576</c:v>
                </c:pt>
                <c:pt idx="2">
                  <c:v>363</c:v>
                </c:pt>
                <c:pt idx="3">
                  <c:v>15787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0"/>
        <c:delete val="1"/>
      </c:legendEntry>
      <c:legendEntry>
        <c:idx val="1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0000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289203749674448"/>
          <c:y val="0.10355458234470999"/>
          <c:w val="0.50312670176901919"/>
          <c:h val="0.2935571263464226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-2.0312307356720842E-3"/>
                  <c:y val="8.4180979826834704E-3"/>
                </c:manualLayout>
              </c:layout>
              <c:showVal val="1"/>
              <c:showPercent val="1"/>
              <c:separator>
</c:separator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lang="ru-RU"/>
              </a:p>
            </c:txPr>
            <c:showVal val="1"/>
            <c:showPercent val="1"/>
            <c:separator>
</c:separator>
            <c:showLeaderLines val="1"/>
          </c:dLbls>
          <c:cat>
            <c:strRef>
              <c:f>Лист1!$A$2:$A$6</c:f>
              <c:strCache>
                <c:ptCount val="2"/>
                <c:pt idx="0">
                  <c:v>Исполнено - 32196 тыс. руб.</c:v>
                </c:pt>
                <c:pt idx="1">
                  <c:v>не исполнено - 10326 тыс.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22724</c:v>
                </c:pt>
                <c:pt idx="1">
                  <c:v>467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648D7-7E4D-49A5-BF08-DBE899AF55CA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A2771-A2B1-4639-93F1-723C03DD2D0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A2771-A2B1-4639-93F1-723C03DD2D03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8DF5AFB-7069-4BBF-9695-F174DEFB238D}" type="datetimeFigureOut">
              <a:rPr lang="ru-RU" smtClean="0"/>
              <a:pPr/>
              <a:t>10.02.2021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5BFD7F8-606A-4E98-BB37-A2F51707AD5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96753"/>
            <a:ext cx="756084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Отчет </a:t>
            </a:r>
            <a:br>
              <a:rPr lang="ru-RU" sz="2800" b="1" dirty="0" smtClean="0">
                <a:solidFill>
                  <a:srgbClr val="000000"/>
                </a:solidFill>
              </a:rPr>
            </a:br>
            <a:r>
              <a:rPr lang="ru-RU" sz="2800" b="1" dirty="0" smtClean="0">
                <a:solidFill>
                  <a:srgbClr val="000000"/>
                </a:solidFill>
              </a:rPr>
              <a:t>администрации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Кусинского сельского поселения</a:t>
            </a:r>
            <a:br>
              <a:rPr lang="ru-RU" sz="2800" b="1" dirty="0" smtClean="0">
                <a:solidFill>
                  <a:srgbClr val="000000"/>
                </a:solidFill>
              </a:rPr>
            </a:br>
            <a:r>
              <a:rPr lang="ru-RU" sz="2800" b="1" dirty="0" smtClean="0">
                <a:solidFill>
                  <a:srgbClr val="000000"/>
                </a:solidFill>
              </a:rPr>
              <a:t>о социально - экономическом развитии </a:t>
            </a:r>
            <a:br>
              <a:rPr lang="ru-RU" sz="2800" b="1" dirty="0" smtClean="0">
                <a:solidFill>
                  <a:srgbClr val="000000"/>
                </a:solidFill>
              </a:rPr>
            </a:br>
            <a:r>
              <a:rPr lang="ru-RU" sz="2800" b="1" dirty="0" smtClean="0">
                <a:solidFill>
                  <a:srgbClr val="000000"/>
                </a:solidFill>
              </a:rPr>
              <a:t>за  2020 год и перспективах на 2021 год.</a:t>
            </a:r>
          </a:p>
          <a:p>
            <a:pPr algn="ctr"/>
            <a:endParaRPr lang="ru-RU" sz="28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Д. Кусино</a:t>
            </a:r>
          </a:p>
          <a:p>
            <a:pPr algn="ctr"/>
            <a:endParaRPr lang="ru-RU" sz="28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>10.02.2021</a:t>
            </a:r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26625" name="Picture 1" descr="Кусино_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0648"/>
            <a:ext cx="1728192" cy="2048450"/>
          </a:xfrm>
          <a:prstGeom prst="rect">
            <a:avLst/>
          </a:prstGeom>
          <a:solidFill>
            <a:srgbClr val="66FF99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147248" cy="6323032"/>
          </a:xfrm>
        </p:spPr>
        <p:txBody>
          <a:bodyPr anchor="t">
            <a:normAutofit/>
          </a:bodyPr>
          <a:lstStyle/>
          <a:p>
            <a:pPr algn="ctr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476672"/>
            <a:ext cx="30243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Масленица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user\Desktop\К ОТЧЕТУ\масленица\1bnpyqNwW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5724128" cy="3219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user\Desktop\К ОТЧЕТУ\масленица\1jz00BZ6G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56992"/>
            <a:ext cx="5868144" cy="3300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 кругу друзей.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2706" name="Picture 2" descr="C:\Users\user\Desktop\К ОТЧЕТУ\в кругу друзей\j9_wJpMZ7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84784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7" name="Picture 3" descr="C:\Users\user\Desktop\К ОТЧЕТУ\в кругу друзей\Y5hOc8oQW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40968"/>
            <a:ext cx="4716016" cy="3537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91264" cy="6251024"/>
          </a:xfrm>
        </p:spPr>
        <p:txBody>
          <a:bodyPr anchor="t">
            <a:norm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+mn-lt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+mn-lt"/>
              </a:rPr>
            </a:b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32656"/>
            <a:ext cx="72008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Концерт к 8 Марта 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7105" name="Picture 1" descr="C:\Users\user\Desktop\К ОТЧЕТУ\8 марта\Kc7jFLSan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456384" cy="5627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06" name="Picture 2" descr="C:\Users\user\Desktop\К ОТЧЕТУ\8 марта\FeUKWpApzm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409446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"Письмо в будущее" - до встречи в 2030году!!!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3730" name="Picture 2" descr="C:\Users\user\Desktop\К ОТЧЕТУ\письмо в будущее\ADhln-9ob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268760"/>
            <a:ext cx="499255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731" name="Picture 3" descr="C:\Users\user\Desktop\К ОТЧЕТУ\письмо в будущее\ptx3Q23XU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88" y="3356992"/>
            <a:ext cx="4488499" cy="336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Письмо Деду Морозу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4754" name="Picture 2" descr="C:\Users\user\Desktop\К ОТЧЕТУ\письмо деду морозу\5KYu-G5ss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556792"/>
            <a:ext cx="4800534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5" name="Picture 3" descr="C:\Users\user\Desktop\К ОТЧЕТУ\письмо деду морозу\zSD0kOEfu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9224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15-й смотр-конкурс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«Ветеранское подворье-2020»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5778" name="Picture 2" descr="C:\Users\user\Desktop\К ОТЧЕТУ\подворье\j5smn7jrBd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508856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79" name="Picture 3" descr="C:\Users\user\Desktop\К ОТЧЕТУ\подворье\kzVPavxDf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04964"/>
            <a:ext cx="4680520" cy="351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8504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Ветеранское подворье в Гатчине.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6802" name="Picture 2" descr="C:\Users\user\Desktop\К ОТЧЕТУ\подворье\в Гатчи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97" y="1340768"/>
            <a:ext cx="6972267" cy="52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Выездной концерт в д. Мотохово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1682" name="Picture 2" descr="C:\Users\user\Desktop\К ОТЧЕТУ\мотохово\ji7N57cg1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484784"/>
            <a:ext cx="6816757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55776" y="5661248"/>
            <a:ext cx="43204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Коллектив «</a:t>
            </a:r>
            <a:r>
              <a:rPr lang="ru-RU" dirty="0" err="1" smtClean="0"/>
              <a:t>Журавушки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19256" cy="6179016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 Днём физкультурника!!!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61" name="Picture 1" descr="C:\Users\user\Desktop\К ОТЧЕТУ\день физкультурника\FPF1PRm1_o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716016" cy="3537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2" name="Picture 2" descr="C:\Users\user\Desktop\К ОТЧЕТУ\день физкультурника\cGdREl_nm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068960"/>
            <a:ext cx="4752528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6534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Играли, скакали, бегали, пели, танцевали,    отжимались... было весело!!! 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8504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Дубовая аллея около «Пушки»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8913" name="Picture 1" descr="C:\Users\user\Desktop\К ОТЧЕТУ\дубовая аллея\bA3JrXWe1H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00741"/>
            <a:ext cx="3960441" cy="5280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 descr="C:\Users\user\Desktop\К ОТЧЕТУ\дубовая аллея\j1DB9hm4Oq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906434" cy="5208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852936"/>
            <a:ext cx="7632848" cy="3672408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32656"/>
            <a:ext cx="7486600" cy="172819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Административный центр – деревня Кусино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 девять населённых пунктов, в которых в общей сложности проживает 925 человек.</a:t>
            </a:r>
          </a:p>
          <a:p>
            <a:pPr algn="ctr"/>
            <a:endParaRPr lang="ru-RU" sz="3600" dirty="0" smtClean="0">
              <a:solidFill>
                <a:srgbClr val="000000"/>
              </a:solidFill>
            </a:endParaRPr>
          </a:p>
          <a:p>
            <a:pPr algn="ctr"/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573017"/>
            <a:ext cx="7056784" cy="46166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user\Desktop\отчёт  2020\Фото с крыши\IMG_20190320_145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6726173" cy="4716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Всероссийская акция «СВЕЧА ПАМЯТИ»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42" name="Picture 2" descr="C:\Users\user\Desktop\К ОТЧЕТУ\свеча памяти\12GDX8-Y43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525746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86000" y="34290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день памяти и скорби</a:t>
            </a:r>
            <a:b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Свою свечу зажги</a:t>
            </a:r>
            <a:b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славу тех, кто подвиг,</a:t>
            </a:r>
            <a:b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Бессмертный, совершил... </a:t>
            </a:r>
            <a:b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579296" cy="632303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День Победы 9 мая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293" name="Picture 5" descr="C:\Users\user\Desktop\К ОТЧЕТУ\9 мая\PxohHXr5Bp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083918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 descr="C:\Users\user\Desktop\К ОТЧЕТУ\9 мая\roHPIH1qB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644924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Возложение венков на братских захоронениях в Жарке и Мелехово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0658" name="Picture 2" descr="C:\Users\user\Desktop\К ОТЧЕТУ\9 мая\sc5l4GuSVz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70452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659" name="Picture 3" descr="C:\Users\user\Desktop\К ОТЧЕТУ\9 мая\YIFx-3BV2N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3672408" cy="4701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507288" cy="6179016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Лыжня России – 2020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 descr="\\Posel\обмен\Стаховская Е.В. обмен\К ОТЧЕТУ\СПОРТ\лыжня 2020\WXYMPaOxFx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740352" cy="5805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19256" cy="6251024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Соревнования по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минифутболу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.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 descr="\\Posel\обмен\Стаховская Е.В. обмен\К ОТЧЕТУ\СПОРТ\мини футбол Памяти О.В.Юхневич\XnQXfEqqe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668011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627" y="3284984"/>
            <a:ext cx="5122270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70648" cy="706408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Кросс Нации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5" name="Picture 3" descr="\\Posel\обмен\Стаховская Е.В. обмен\К ОТЧЕТУ\СПОРТ\кросс Нации\aAtBPJZUc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2" y="836712"/>
            <a:ext cx="4475990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146128"/>
            <a:ext cx="5356321" cy="3442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075240" cy="6251024"/>
          </a:xfrm>
        </p:spPr>
        <p:txBody>
          <a:bodyPr anchor="t"/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4664"/>
            <a:ext cx="8496944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Ремонт участка трубопроводов тепловых сетей от ТК-1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до ЖД № 6 и ЖД №7, от ЖД №6 до ЖД №1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отчёт  2020\Исполнение соглашений\Теплотрасса\Фотографии основных этапов работ\IMG_20200722_14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381565" cy="5427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отчёт  2020\Исполнение соглашений\Теплотрасса\Фотографии основных этапов работ\IMG_20200722_144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267740" cy="5429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99176" cy="562392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Ремонт участка теплотрассы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.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user\Desktop\отчёт  2020\Исполнение соглашений\Теплотрасса\Фотографии основных этапов работ\IMG_20200804_114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158462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отчёт  2020\Исполнение соглашений\Теплотрасса\Фотографии основных этапов работ\IMG_20200710_104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05095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075240" cy="6179016"/>
          </a:xfrm>
        </p:spPr>
        <p:txBody>
          <a:bodyPr anchor="t"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 рамках программы «Развитие автомобильных дорог в Кусинском сельском поселении» отремонтирован участок дороги в д. Кусино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по ул. Центральная вдоль дома № 3.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8194" name="AutoShape 2" descr="https://apf.mail.ru/cgi-bin/readmsg/IMG_20180710_103104.jpg?id=15506546150000000992%3B0%3B1&amp;x-email=adm_kusin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196" name="AutoShape 4" descr="https://apf.mail.ru/cgi-bin/readmsg/IMG_20180710_103104.jpg?id=15506546150000000992%3B0%3B1&amp;x-email=adm_kusin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198" name="AutoShape 6" descr="https://apf.mail.ru/cgi-bin/readmsg/IMG_20180710_103104.jpg?id=15506546150000000992%3B0%3B1&amp;x-email=adm_kusin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200" name="AutoShape 8" descr="https://apf.mail.ru/cgi-bin/readmsg/IMG_20180710_103104.jpg?id=15506546150000000992%3B0%3B1&amp;x-email=adm_kusin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\\Posel\обмен\Стаховская Е.В. обмен\Фото ул. Центральная, д 3\IMG-20210201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464496" cy="4655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\\Posel\обмен\Стаховская Е.В. обмен\Фото ул. Центральная, д 3\IMG-20210201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852936"/>
            <a:ext cx="4560507" cy="3852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70648" cy="130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Устройство уличного освещения у домов № 3 и № 15 по ул. Центральная в д. Кусино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8850" name="Picture 2" descr="C:\Users\user\Downloads\IMG-20210202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36296" cy="5410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Численность населения 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 Кусинском сельском поселении 925 человек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.</a:t>
            </a:r>
            <a:endParaRPr lang="ru-RU" sz="2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556792"/>
            <a:ext cx="4536504" cy="503001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Кусино – 762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Ирса – 17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Посадниково – 15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Посадников Остров – 39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Берёзовик – 46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Мелехово – 10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Меневша – 4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Извоз – 3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Тигода – 1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Жарок – 10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Садоводства – 18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Ремонт проездов к дворовым территориям и подъездам многоквартирных домов д. Кусино по ул. Центральная вдоль домов №7 и № 8</a:t>
            </a:r>
            <a:endParaRPr lang="ru-RU" sz="2400" b="1" dirty="0">
              <a:latin typeface="+mn-lt"/>
            </a:endParaRPr>
          </a:p>
        </p:txBody>
      </p:sp>
      <p:pic>
        <p:nvPicPr>
          <p:cNvPr id="3074" name="Picture 2" descr="C:\Users\user\Desktop\отчёт  2020\Исполнение соглашений\3-оз\МК 3-2020 от 25.05.2020\До выполнения раб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960440" cy="4965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\\Posel\обмен\Гласман Б.Б. обмен\ФОТО\IMG-20200601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762417" cy="5016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Ремонт проездов к дворовым территориям и подъездам многоквартирных домов д. Кусино по ул. Центральная вдоль домов №7 и № 8</a:t>
            </a:r>
            <a:endParaRPr lang="ru-RU" sz="2800" dirty="0">
              <a:latin typeface="+mn-lt"/>
            </a:endParaRPr>
          </a:p>
        </p:txBody>
      </p:sp>
      <p:pic>
        <p:nvPicPr>
          <p:cNvPr id="8194" name="Picture 2" descr="\\Posel\обмен\Гласман Б.Б. обмен\ФОТО\IMG-20200515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5025008" cy="37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968125" cy="450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272" cy="922432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Мероприятия, исполненные  за 2020 год по программе развития частей территорий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1412776"/>
          <a:ext cx="7848872" cy="3499673"/>
        </p:xfrm>
        <a:graphic>
          <a:graphicData uri="http://schemas.openxmlformats.org/drawingml/2006/table">
            <a:tbl>
              <a:tblPr/>
              <a:tblGrid>
                <a:gridCol w="3635266"/>
                <a:gridCol w="109150"/>
                <a:gridCol w="1351717"/>
                <a:gridCol w="180261"/>
                <a:gridCol w="1066546"/>
                <a:gridCol w="210305"/>
                <a:gridCol w="1295627"/>
              </a:tblGrid>
              <a:tr h="600774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Бюджет </a:t>
                      </a:r>
                      <a:r>
                        <a:rPr lang="ru-RU" sz="1800" b="1" i="0" u="none" strike="noStrike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поселе-ния</a:t>
                      </a:r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Бюджет области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Ремонт дорог в д. </a:t>
                      </a:r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Берёзовик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1 448 610,46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102 851,34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1 345 759,12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Устройство мостков к кладбищу в д. Берёзовик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150 000,00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10 650,00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139 350,00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Чистка пожарных водоёмов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150 000,00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10 650,00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139 350,00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332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Ограждение детской площадки в с. </a:t>
                      </a:r>
                      <a:r>
                        <a:rPr lang="ru-RU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Посадников </a:t>
                      </a:r>
                      <a:r>
                        <a:rPr lang="ru-RU" sz="1800" b="0" i="0" u="none" strike="noStrike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Остров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187 000,00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13 277,00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173 723,00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Ремонт братского захоронения в д. Мелехово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710127,74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50418,98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659708,76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191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Спиливание деревьев в д. Берёзовик</a:t>
                      </a:r>
                      <a:endParaRPr lang="ru-RU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45327,36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3218,24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42109,12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860032" y="5301208"/>
          <a:ext cx="4104456" cy="331919"/>
        </p:xfrm>
        <a:graphic>
          <a:graphicData uri="http://schemas.openxmlformats.org/drawingml/2006/table">
            <a:tbl>
              <a:tblPr/>
              <a:tblGrid>
                <a:gridCol w="1351717"/>
                <a:gridCol w="180261"/>
                <a:gridCol w="1066546"/>
                <a:gridCol w="210305"/>
                <a:gridCol w="1295627"/>
              </a:tblGrid>
              <a:tr h="33191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2 691 065,66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191 065,66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2 500 000,00</a:t>
                      </a:r>
                    </a:p>
                  </a:txBody>
                  <a:tcPr marL="8759" marR="8759" marT="8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Ремонт дорог в д. Берёзовик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7826" name="Picture 2" descr="\\Posel\обмен\Гласман Б.Б. обмен\ФОТО\IMG-20200601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196752"/>
            <a:ext cx="3996444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827" name="Picture 3" descr="\\Posel\обмен\Гласман Б.Б. обмен\ФОТО\IMG-20200601-WA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960440" cy="5280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35280" cy="6395040"/>
          </a:xfrm>
        </p:spPr>
        <p:txBody>
          <a:bodyPr anchor="t"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76672"/>
            <a:ext cx="8064896" cy="72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Ремонт дорог в д. Берёзовик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user\Desktop\отчёт  2020\Исполнение соглашений\147-оз\Дорога д. Березовик\572\После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5148064" cy="38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user\Desktop\отчёт  2020\Исполнение соглашений\147-оз\Дорога д. Березовик\313\Пос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564904"/>
            <a:ext cx="3057804" cy="4077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778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Чистка пожарных водоёмов в с. Посадников Остров и д. Берёзовик</a:t>
            </a:r>
            <a:endParaRPr lang="ru-RU" sz="2800" b="1" dirty="0">
              <a:latin typeface="+mn-lt"/>
            </a:endParaRPr>
          </a:p>
        </p:txBody>
      </p:sp>
      <p:pic>
        <p:nvPicPr>
          <p:cNvPr id="79875" name="Picture 3" descr="C:\Users\user\Desktop\отчёт  2020\Исполнение соглашений\147-оз\Чистка пожарных водоемов\Фото\После Березовик даль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824536" cy="3618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9876" name="Picture 4" descr="C:\Users\user\Desktop\отчёт  2020\Исполнение соглашений\147-оз\Чистка пожарных водоемов\Фото\После Посадников Остр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80928"/>
            <a:ext cx="5148064" cy="38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812232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04664"/>
            <a:ext cx="7992888" cy="72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Ремонт братского захоронения в д. Мелехово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user\Desktop\К ОТЧЕТУ\до ремонта\DSC0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24944"/>
            <a:ext cx="4752528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user\Desktop\К ОТЧЕТУ\до ремонта\20200521_142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Ремонт братского захоронения в д. Мелехово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user\Desktop\отчёт  2020\Исполнение соглашений\147-оз\Братское в д. Мелехово\ФОТО\20200812_173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4788024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user\Desktop\отчёт  2020\Исполнение соглашений\147-оз\Братское в д. Мелехово\ФОТО\20200812_161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5016557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70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Спиливание деревьев в д. Берёзовик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31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3" name="Picture 1" descr="C:\Users\user\Desktop\отчёт  2020\Исполнение соглашений\147-оз\Спиливание деревьев в д. Березовик\Фото\Фото после выполнения раб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3766550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user\Desktop\отчёт  2020\Исполнение соглашений\147-оз\Спиливание деревьев в д. Березовик\Фото\Фото до выполнения рабо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930554" cy="530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70648" cy="634400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Ремонт мостков в д. Берёзовик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user\Desktop\отчёт  2020\Исполнение соглашений\147-оз\Мостки в д. Березовик\Фотоотчет\IMG_20190327_143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068960"/>
            <a:ext cx="47625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user\Desktop\отчёт  2020\Исполнение соглашений\147-оз\Мостки в д. Березовик\Фотоотчет\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7625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64904"/>
            <a:ext cx="8247392" cy="3168352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2">
                    <a:lumMod val="75000"/>
                  </a:schemeClr>
                </a:solidFill>
                <a:effectLst/>
              </a:rPr>
            </a:b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effectLst/>
              </a:rPr>
              <a:t/>
            </a:r>
            <a:br>
              <a:rPr lang="ru-RU" sz="2400" b="0" dirty="0" smtClean="0">
                <a:solidFill>
                  <a:schemeClr val="bg2">
                    <a:lumMod val="75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692696"/>
            <a:ext cx="8027382" cy="5544616"/>
          </a:xfrm>
        </p:spPr>
        <p:txBody>
          <a:bodyPr anchor="t"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ОРГАНИЗАЦИИ, ПРЕДПРИЯТИЯ, УЧРЕЖДЕНИЯ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. </a:t>
            </a:r>
            <a:br>
              <a:rPr lang="ru-RU" sz="28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На территории  административного центра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д. Кусино находится одиннадцать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организаций, в которых занято  более 250 человек</a:t>
            </a:r>
            <a:endParaRPr lang="ru-RU" sz="2800" dirty="0" smtClean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endParaRPr lang="ru-RU" sz="3600" dirty="0" smtClean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  <a:p>
            <a:pPr algn="ctr"/>
            <a:endParaRPr lang="ru-RU" sz="3600" dirty="0" smtClean="0">
              <a:solidFill>
                <a:srgbClr val="000000"/>
              </a:solidFill>
            </a:endParaRPr>
          </a:p>
          <a:p>
            <a:pPr algn="ctr"/>
            <a:endParaRPr lang="ru-RU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787208" cy="8504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Ремонт  мостков через ручей к кладбищу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7586" name="Picture 2" descr="C:\Users\user\Desktop\отчёт  2020\Исполнение соглашений\147-оз\Мостки в д. Березовик\Фотоотчет\IMG-20200601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816424" cy="4944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ownloads\IMG_20200721_11544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4320480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7064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Ограждение детской площадки </a:t>
            </a:r>
            <a:b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 с. Посадников остров</a:t>
            </a: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104581" cy="5238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272" cy="6179016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Заседания общественного совета </a:t>
            </a:r>
            <a:endParaRPr lang="ru-RU" sz="2800" b="1" dirty="0">
              <a:latin typeface="+mn-lt"/>
            </a:endParaRPr>
          </a:p>
        </p:txBody>
      </p:sp>
      <p:pic>
        <p:nvPicPr>
          <p:cNvPr id="2050" name="Picture 2" descr="C:\Users\user\Desktop\МУН пр\СТАРОСТЫ\старосты 2021\засед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419861" cy="4052377"/>
          </a:xfrm>
          <a:prstGeom prst="round2DiagRect">
            <a:avLst>
              <a:gd name="adj1" fmla="val 16667"/>
              <a:gd name="adj2" fmla="val 4232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user\Downloads\IMG_20200702_153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80728"/>
            <a:ext cx="449407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92243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Мероприятия, запланированные на 2021 год по программе развития частей территорий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.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1357968"/>
          <a:ext cx="7848872" cy="5330952"/>
        </p:xfrm>
        <a:graphic>
          <a:graphicData uri="http://schemas.openxmlformats.org/drawingml/2006/table">
            <a:tbl>
              <a:tblPr/>
              <a:tblGrid>
                <a:gridCol w="4206116"/>
                <a:gridCol w="1353022"/>
                <a:gridCol w="1218390"/>
                <a:gridCol w="1071344"/>
              </a:tblGrid>
              <a:tr h="426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Стоимость 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Областной бюджет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Местный бюджет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Ремонт  дорог общего пользования местного значения в д. Березовик и с. Посадников Остров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1 746 977,00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1 502 400,0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244 577,0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Чистка дренажных канав вдоль дорог  и замена дренажных  труб в д. Березовик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129 000,0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21 000,0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Установка дорожных знаков в с. Посадников Остров в соответствии со схемой дислокации дорожных знаков.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28 000,0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Устройство разворотной площадки у пожарного водоёма № 2 в с.Посадников Остров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14 000,0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Устройство пожарного водоёма с разворотной площадкой в д. Березовик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154 800,0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25 200,0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Устройство для размещения контейнеров под ТКО  с сектором для КГО в д. Березовик и с. Посадников Остров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404 200,0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65 800,0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Установка уличных фонарей на электрические столбы в д. Березовик на ул. Береговая 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60 000,0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51 600,0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8 400,0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2906977,0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250000,0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406977,0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10" marR="60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Ремонт дороги за р.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Кусинкой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за счет средств дорожного фонда Ленинградской</a:t>
            </a:r>
            <a:endParaRPr lang="ru-RU" sz="2400" b="1" dirty="0">
              <a:latin typeface="+mn-lt"/>
            </a:endParaRPr>
          </a:p>
        </p:txBody>
      </p:sp>
      <p:pic>
        <p:nvPicPr>
          <p:cNvPr id="4098" name="Picture 2" descr="C:\Users\user\Desktop\отчёт  2020\Исполнение соглашений\94-оз Дороги\МК 4-2020 (за р. Кусинка)\2. 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608511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user\Desktop\отчёт  2020\Исполнение соглашений\94-оз Дороги\МК 4-2020 (за р. Кусинка)\1. пос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50958"/>
            <a:ext cx="4752528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Ремонт участка дороги по ул. Луговая в д. Кусино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122" name="Picture 2" descr="C:\Users\user\Desktop\отчёт  2020\Исполнение соглашений\94-оз Дороги\МК 27-07-2020 от 27.07.2020\Фото после выполнения рабо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83414"/>
            <a:ext cx="6264696" cy="4698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Чествование активистов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\\Posel\обмен\Стаховская Е.В. обмен\Яскин\IMG_0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068960"/>
            <a:ext cx="5328592" cy="3552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\\Posel\обмен\Стаховская Е.В. обмен\Яскин\IMG_0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572508" cy="3048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272" cy="6179016"/>
          </a:xfrm>
          <a:ln>
            <a:noFill/>
          </a:ln>
        </p:spPr>
        <p:txBody>
          <a:bodyPr>
            <a:normAutofit/>
          </a:bodyPr>
          <a:lstStyle/>
          <a:p>
            <a:pPr algn="ctr"/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797152"/>
            <a:ext cx="6552728" cy="14401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 descr="\\Posel\обмен\Стаховская Е.В. обмен\Фото Кусино\IMG_20180911_15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300192" cy="4725144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БЮДЖЕТ 2020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268760"/>
          <a:ext cx="8784976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ИСПОЛНЕНИЕ</a:t>
            </a:r>
            <a:r>
              <a:rPr lang="ru-RU" sz="28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БЮДЖЕТА за 2020 год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3528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8912" cy="6552728"/>
          </a:xfrm>
          <a:noFill/>
          <a:ln>
            <a:solidFill>
              <a:srgbClr val="FFFF00"/>
            </a:solidFill>
          </a:ln>
        </p:spPr>
        <p:txBody>
          <a:bodyPr anchor="t">
            <a:no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Муниципальные программы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 2020 году были приняты и действовали12 программ, в рамках которых, было выполнено мероприятий </a:t>
            </a:r>
            <a:br>
              <a:rPr lang="ru-RU" sz="20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2000" b="1" dirty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 общую сумму  16296 тысяч рублей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1.«Повышение эффективности муниципального управления и снижение барьеров при предоставлении муниципальных услуг в муниципальном образовании Кусинское сельское поселение Киришского муниципального района Ленинградской области»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2. «Борьба с борщевиком Сосновского в муниципальном образовании Кусинское сельское поселение Киришского муниципального района Ленинградской области»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3. «Обеспечение устойчивого функционирования и развития коммунальной и инженерной инфраструктуры и повышение энергоэффективности в Кусинском сельском поселении»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4.«Обеспечение безопасности в Кусинском сельском поселении»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5.«Благоустройство и санитарное содержание территории Кусинского сельского поселения»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6. «Развитие автомобильных дорог в Кусинском сельском поселении»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7.«Обеспечение качественным жильем граждан на территории Кусинского сельского поселения»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8.«Стимулирование экономической активности в Кусинском сельском поселении»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9. «Развитие частей территории Кусинского сельского поселения»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10.«Развитие административного центра муниципального образования Кусинское сельское поселение Киришского муниципального района Ленинградской области»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11. «Развитие культуры в Кусинском сельском поселении»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12. «Развитие физической культуры и спорта в Кусинском сельском поселении» </a:t>
            </a:r>
            <a:b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</a:br>
            <a:endParaRPr lang="ru-RU" sz="16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91264" cy="6179016"/>
          </a:xfrm>
        </p:spPr>
        <p:txBody>
          <a:bodyPr anchor="t"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 рамках Программы </a:t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«Обеспечение качественным жильем граждан  на территории Кусинского сельского поселения»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780928"/>
            <a:ext cx="6480720" cy="223224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В 2020 г. в на улучшение жилищных условий  состоит 14 семей (33 чел.), в том числе 8 семей подали документы  на участие в  программах на получение сертификата для приобретения жилья .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63272" cy="6251024"/>
          </a:xfrm>
          <a:ln>
            <a:solidFill>
              <a:srgbClr val="FFFF00"/>
            </a:solidFill>
          </a:ln>
        </p:spPr>
        <p:txBody>
          <a:bodyPr anchor="t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Развитие культуры и спорта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в муниципальном образовании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Кусинское сельское поселение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44824"/>
            <a:ext cx="8496944" cy="446449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Финансирование культуры и спорта в 2020 году составило в общей сложности – 2108 тыс.рублей, в том числе на заработную плату, свет, тепло, аренду помещения, связь  и прочие расходы.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сельской библиотеке зарегистрировано 220 читателей, за год приобретено 169 новых книг, выписано – 32 единицы газет и журналов, за год было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1868 посещений.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Работниками Кусинского  сельского дома культуры за 2020 год было проведено всего порядка семидесяти  мероприятий, в том числе в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онлайн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формате. 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6">
      <a:dk1>
        <a:srgbClr val="9EB060"/>
      </a:dk1>
      <a:lt1>
        <a:sysClr val="window" lastClr="FFFFFF"/>
      </a:lt1>
      <a:dk2>
        <a:srgbClr val="00843C"/>
      </a:dk2>
      <a:lt2>
        <a:srgbClr val="FEFAC9"/>
      </a:lt2>
      <a:accent1>
        <a:srgbClr val="00B050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3086</TotalTime>
  <Words>739</Words>
  <Application>Microsoft Office PowerPoint</Application>
  <PresentationFormat>Экран (4:3)</PresentationFormat>
  <Paragraphs>167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Техническая</vt:lpstr>
      <vt:lpstr>Слайд 1</vt:lpstr>
      <vt:lpstr>  . </vt:lpstr>
      <vt:lpstr>Численность населения  в Кусинском сельском поселении 925 человек.</vt:lpstr>
      <vt:lpstr>    </vt:lpstr>
      <vt:lpstr>БЮДЖЕТ 2020</vt:lpstr>
      <vt:lpstr>ИСПОЛНЕНИЕ БЮДЖЕТА за 2020 год</vt:lpstr>
      <vt:lpstr>Муниципальные программы  В 2020 году были приняты и действовали12 программ, в рамках которых, было выполнено мероприятий  на общую сумму  16296 тысяч рублей  1.«Повышение эффективности муниципального управления и снижение барьеров при предоставлении муниципальных услуг в муниципальном образовании Кусинское сельское поселение Киришского муниципального района Ленинградской области» 2. «Борьба с борщевиком Сосновского в муниципальном образовании Кусинское сельское поселение Киришского муниципального района Ленинградской области»  3. «Обеспечение устойчивого функционирования и развития коммунальной и инженерной инфраструктуры и повышение энергоэффективности в Кусинском сельском поселении»  4.«Обеспечение безопасности в Кусинском сельском поселении»  5.«Благоустройство и санитарное содержание территории Кусинского сельского поселения»  6. «Развитие автомобильных дорог в Кусинском сельском поселении» 7.«Обеспечение качественным жильем граждан на территории Кусинского сельского поселения»  8.«Стимулирование экономической активности в Кусинском сельском поселении»  9. «Развитие частей территории Кусинского сельского поселения»  10.«Развитие административного центра муниципального образования Кусинское сельское поселение Киришского муниципального района Ленинградской области» 11. «Развитие культуры в Кусинском сельском поселении»  12. «Развитие физической культуры и спорта в Кусинском сельском поселении»  </vt:lpstr>
      <vt:lpstr>В рамках Программы  «Обеспечение качественным жильем граждан  на территории Кусинского сельского поселения»    </vt:lpstr>
      <vt:lpstr>Развитие культуры и спорта в муниципальном образовании  Кусинское сельское поселение      </vt:lpstr>
      <vt:lpstr>  </vt:lpstr>
      <vt:lpstr>В кругу друзей.</vt:lpstr>
      <vt:lpstr>   </vt:lpstr>
      <vt:lpstr> "Письмо в будущее" - до встречи в 2030году!!! </vt:lpstr>
      <vt:lpstr>Письмо Деду Морозу</vt:lpstr>
      <vt:lpstr>15-й смотр-конкурс  «Ветеранское подворье-2020»</vt:lpstr>
      <vt:lpstr>Ветеранское подворье в Гатчине.</vt:lpstr>
      <vt:lpstr>Выездной концерт в д. Мотохово</vt:lpstr>
      <vt:lpstr>С Днём физкультурника!!! </vt:lpstr>
      <vt:lpstr>Дубовая аллея около «Пушки»</vt:lpstr>
      <vt:lpstr>Всероссийская акция «СВЕЧА ПАМЯТИ»</vt:lpstr>
      <vt:lpstr>День Победы 9 мая</vt:lpstr>
      <vt:lpstr>Возложение венков на братских захоронениях в Жарке и Мелехово</vt:lpstr>
      <vt:lpstr>Лыжня России – 2020 </vt:lpstr>
      <vt:lpstr>Соревнования по минифутболу.</vt:lpstr>
      <vt:lpstr>Кросс Нации</vt:lpstr>
      <vt:lpstr>  </vt:lpstr>
      <vt:lpstr> Ремонт участка теплотрассы.</vt:lpstr>
      <vt:lpstr>В рамках программы «Развитие автомобильных дорог в Кусинском сельском поселении» отремонтирован участок дороги в д. Кусино по ул. Центральная вдоль дома № 3.  </vt:lpstr>
      <vt:lpstr>Устройство уличного освещения у домов № 3 и № 15 по ул. Центральная в д. Кусино</vt:lpstr>
      <vt:lpstr>Ремонт проездов к дворовым территориям и подъездам многоквартирных домов д. Кусино по ул. Центральная вдоль домов №7 и № 8</vt:lpstr>
      <vt:lpstr>Ремонт проездов к дворовым территориям и подъездам многоквартирных домов д. Кусино по ул. Центральная вдоль домов №7 и № 8</vt:lpstr>
      <vt:lpstr>Мероприятия, исполненные  за 2020 год по программе развития частей территорий  </vt:lpstr>
      <vt:lpstr>Ремонт дорог в д. Берёзовик</vt:lpstr>
      <vt:lpstr> </vt:lpstr>
      <vt:lpstr>Чистка пожарных водоёмов в с. Посадников Остров и д. Берёзовик</vt:lpstr>
      <vt:lpstr>Слайд 36</vt:lpstr>
      <vt:lpstr>Ремонт братского захоронения в д. Мелехово</vt:lpstr>
      <vt:lpstr>Спиливание деревьев в д. Берёзовик </vt:lpstr>
      <vt:lpstr>Ремонт мостков в д. Берёзовик</vt:lpstr>
      <vt:lpstr>Ремонт  мостков через ручей к кладбищу </vt:lpstr>
      <vt:lpstr>  Ограждение детской площадки  в с. Посадников остров </vt:lpstr>
      <vt:lpstr>Заседания общественного совета </vt:lpstr>
      <vt:lpstr>Мероприятия, запланированные на 2021 год по программе развития частей территорий.</vt:lpstr>
      <vt:lpstr>Ремонт дороги за р. Кусинкой за счет средств дорожного фонда Ленинградской</vt:lpstr>
      <vt:lpstr>Ремонт участка дороги по ул. Луговая в д. Кусино</vt:lpstr>
      <vt:lpstr>Чествование активистов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Оксана</cp:lastModifiedBy>
  <cp:revision>384</cp:revision>
  <dcterms:created xsi:type="dcterms:W3CDTF">2019-02-20T05:48:15Z</dcterms:created>
  <dcterms:modified xsi:type="dcterms:W3CDTF">2021-02-10T09:15:17Z</dcterms:modified>
</cp:coreProperties>
</file>